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9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91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9" r:id="rId34"/>
    <p:sldId id="286" r:id="rId35"/>
    <p:sldId id="287" r:id="rId36"/>
    <p:sldId id="288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ableStyles" Target="tableStyle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AAC59-E10A-5641-ABF4-B37258CEDAE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BE8E9-CFF6-5B44-856C-B4DA662F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3" Type="http://schemas.openxmlformats.org/officeDocument/2006/relationships/image" Target="../media/image29.gif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3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3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¡</a:t>
            </a:r>
            <a:r>
              <a:rPr lang="en-US" dirty="0" smtClean="0"/>
              <a:t>El </a:t>
            </a:r>
            <a:r>
              <a:rPr lang="en-US" dirty="0" err="1" smtClean="0"/>
              <a:t>Alfabeto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http://</a:t>
            </a:r>
            <a:r>
              <a:rPr lang="en-US" dirty="0" err="1" smtClean="0">
                <a:solidFill>
                  <a:schemeClr val="tx1"/>
                </a:solidFill>
              </a:rPr>
              <a:t>fjafreshspanish.wikispaces.com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</a:t>
            </a:r>
            <a:endParaRPr lang="en-US" dirty="0"/>
          </a:p>
        </p:txBody>
      </p:sp>
      <p:pic>
        <p:nvPicPr>
          <p:cNvPr id="5" name="Picture Placeholder 4" descr="BC1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070" b="-107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gustar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hablar</a:t>
            </a:r>
            <a:endParaRPr lang="en-US" dirty="0"/>
          </a:p>
        </p:txBody>
      </p:sp>
      <p:pic>
        <p:nvPicPr>
          <p:cNvPr id="5" name="Picture Placeholder 4" descr="images-1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054" r="-605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endParaRPr lang="en-US" dirty="0"/>
          </a:p>
        </p:txBody>
      </p:sp>
      <p:pic>
        <p:nvPicPr>
          <p:cNvPr id="5" name="Picture Placeholder 4" descr="interesting-ma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889" r="-688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interesante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 </a:t>
            </a:r>
            <a:endParaRPr lang="en-US" dirty="0"/>
          </a:p>
        </p:txBody>
      </p:sp>
      <p:pic>
        <p:nvPicPr>
          <p:cNvPr id="5" name="Picture Placeholder 4" descr="juic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0466" r="-5046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jugo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kilometro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433" y="1209134"/>
            <a:ext cx="2463800" cy="32893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endParaRPr lang="en-US" dirty="0"/>
          </a:p>
        </p:txBody>
      </p:sp>
      <p:pic>
        <p:nvPicPr>
          <p:cNvPr id="5" name="Picture Placeholder 4" descr="ape_man_evolution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6573" b="-2657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levántate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</a:t>
            </a:r>
            <a:endParaRPr lang="en-US" dirty="0"/>
          </a:p>
        </p:txBody>
      </p:sp>
      <p:pic>
        <p:nvPicPr>
          <p:cNvPr id="5" name="Picture Placeholder 4" descr="images-2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284" r="-6284"/>
          <a:stretch>
            <a:fillRect/>
          </a:stretch>
        </p:blipFill>
        <p:spPr>
          <a:xfrm>
            <a:off x="0" y="1061800"/>
            <a:ext cx="4510031" cy="338252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Llama</a:t>
            </a:r>
            <a:endParaRPr lang="en-US" dirty="0"/>
          </a:p>
        </p:txBody>
      </p:sp>
      <p:pic>
        <p:nvPicPr>
          <p:cNvPr id="6" name="Picture 5" descr="no-llama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964" y="1015323"/>
            <a:ext cx="45847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 </a:t>
            </a:r>
            <a:endParaRPr lang="en-US" dirty="0"/>
          </a:p>
        </p:txBody>
      </p:sp>
      <p:pic>
        <p:nvPicPr>
          <p:cNvPr id="5" name="Picture Placeholder 4" descr="mexican-fortune-telling-card-hand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46154" r="-4615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</a:t>
            </a:r>
            <a:endParaRPr lang="en-US" dirty="0"/>
          </a:p>
        </p:txBody>
      </p:sp>
      <p:pic>
        <p:nvPicPr>
          <p:cNvPr id="5" name="Picture Placeholder 4" descr="lovers_boyfriend_girlfriend_315319_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800" r="-68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Novio/novia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Ñ </a:t>
            </a:r>
            <a:endParaRPr lang="en-US" dirty="0"/>
          </a:p>
        </p:txBody>
      </p:sp>
      <p:pic>
        <p:nvPicPr>
          <p:cNvPr id="5" name="Picture Placeholder 4" descr="birthday-cake-bes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8889" r="-3888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cumpleaños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564585"/>
          </a:xfrm>
        </p:spPr>
        <p:txBody>
          <a:bodyPr>
            <a:normAutofit/>
          </a:bodyPr>
          <a:lstStyle/>
          <a:p>
            <a:r>
              <a:rPr lang="en-US" dirty="0" smtClean="0"/>
              <a:t>A B C Ch D E F</a:t>
            </a:r>
            <a:br>
              <a:rPr lang="en-US" dirty="0" smtClean="0"/>
            </a:br>
            <a:r>
              <a:rPr lang="en-US" dirty="0" smtClean="0"/>
              <a:t>G H I J K</a:t>
            </a:r>
            <a:br>
              <a:rPr lang="en-US" dirty="0" smtClean="0"/>
            </a:br>
            <a:r>
              <a:rPr lang="en-US" dirty="0" smtClean="0"/>
              <a:t>L LL M N Ñ</a:t>
            </a:r>
            <a:br>
              <a:rPr lang="en-US" dirty="0" smtClean="0"/>
            </a:br>
            <a:r>
              <a:rPr lang="en-US" dirty="0" smtClean="0"/>
              <a:t>O P Q R </a:t>
            </a:r>
            <a:r>
              <a:rPr lang="en-US" dirty="0" err="1" smtClean="0"/>
              <a:t>Rr</a:t>
            </a:r>
            <a:r>
              <a:rPr lang="en-US" dirty="0" smtClean="0"/>
              <a:t> S</a:t>
            </a:r>
            <a:br>
              <a:rPr lang="en-US" dirty="0" smtClean="0"/>
            </a:br>
            <a:r>
              <a:rPr lang="en-US" dirty="0" smtClean="0"/>
              <a:t>T U V</a:t>
            </a:r>
            <a:br>
              <a:rPr lang="en-US" dirty="0" smtClean="0"/>
            </a:br>
            <a:r>
              <a:rPr lang="en-US" dirty="0" smtClean="0"/>
              <a:t>W</a:t>
            </a:r>
            <a:br>
              <a:rPr lang="en-US" dirty="0" smtClean="0"/>
            </a:br>
            <a:r>
              <a:rPr lang="en-US" dirty="0" smtClean="0"/>
              <a:t>X Y</a:t>
            </a:r>
            <a:br>
              <a:rPr lang="en-US" dirty="0" smtClean="0"/>
            </a:br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2727" y="51030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endParaRPr lang="en-US" dirty="0"/>
          </a:p>
        </p:txBody>
      </p:sp>
      <p:pic>
        <p:nvPicPr>
          <p:cNvPr id="5" name="Picture Placeholder 4" descr="autum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306" b="-630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Otoño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endParaRPr lang="en-US" dirty="0"/>
          </a:p>
        </p:txBody>
      </p:sp>
      <p:pic>
        <p:nvPicPr>
          <p:cNvPr id="5" name="Picture Placeholder 4" descr="PorQu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66" r="-56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" name="Picture Placeholder 6" descr="WhatTimeIsI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6667" r="-1666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endParaRPr lang="en-US" dirty="0"/>
          </a:p>
        </p:txBody>
      </p:sp>
      <p:pic>
        <p:nvPicPr>
          <p:cNvPr id="5" name="Picture Placeholder 4" descr="speedy_gonzales-525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2078" b="-1207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rápido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</a:t>
            </a:r>
            <a:endParaRPr lang="en-US" dirty="0"/>
          </a:p>
        </p:txBody>
      </p:sp>
      <p:pic>
        <p:nvPicPr>
          <p:cNvPr id="5" name="Picture Placeholder 4" descr="tired-dog-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7143" r="-714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perro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endParaRPr lang="en-US" dirty="0"/>
          </a:p>
        </p:txBody>
      </p:sp>
      <p:pic>
        <p:nvPicPr>
          <p:cNvPr id="5" name="Picture Placeholder 4" descr="modernchairs2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5852" r="-258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silla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endParaRPr lang="en-US" dirty="0"/>
          </a:p>
        </p:txBody>
      </p:sp>
      <p:pic>
        <p:nvPicPr>
          <p:cNvPr id="5" name="Picture Placeholder 4" descr="duane_hanson_tourists_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6758" r="-367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turista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endParaRPr lang="en-US" dirty="0"/>
          </a:p>
        </p:txBody>
      </p:sp>
      <p:pic>
        <p:nvPicPr>
          <p:cNvPr id="5" name="Picture Placeholder 4" descr="one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6667" r="-1666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</a:t>
            </a:r>
            <a:endParaRPr lang="en-US" dirty="0"/>
          </a:p>
        </p:txBody>
      </p:sp>
      <p:pic>
        <p:nvPicPr>
          <p:cNvPr id="5" name="Picture Placeholder 4" descr="window_pi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692" r="-66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Ventana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only appear on foreign words in Spanish.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5" name="Picture Placeholder 4" descr="old_lady(1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4103" r="-14103"/>
          <a:stretch>
            <a:fillRect/>
          </a:stretch>
        </p:blipFill>
        <p:spPr/>
      </p:pic>
      <p:sp>
        <p:nvSpPr>
          <p:cNvPr id="16" name="Text Placeholder 1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abuela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2796708"/>
            <a:ext cx="5486400" cy="566738"/>
          </a:xfrm>
        </p:spPr>
        <p:txBody>
          <a:bodyPr/>
          <a:lstStyle/>
          <a:p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5" name="Picture Placeholder 4" descr="2440XylophoneWestAfricaportraitL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0909" b="-40909"/>
          <a:stretch>
            <a:fillRect/>
          </a:stretch>
        </p:blipFill>
        <p:spPr>
          <a:xfrm>
            <a:off x="1792288" y="-485932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363446"/>
            <a:ext cx="5486400" cy="804862"/>
          </a:xfrm>
        </p:spPr>
        <p:txBody>
          <a:bodyPr/>
          <a:lstStyle/>
          <a:p>
            <a:r>
              <a:rPr lang="en-US" dirty="0" err="1" smtClean="0"/>
              <a:t>Xilófono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92288" y="5869546"/>
            <a:ext cx="7128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</a:p>
          <a:p>
            <a:r>
              <a:rPr lang="en-US" sz="1400" dirty="0" smtClean="0"/>
              <a:t>México</a:t>
            </a:r>
            <a:endParaRPr lang="en-US" sz="1400" dirty="0"/>
          </a:p>
        </p:txBody>
      </p:sp>
      <p:pic>
        <p:nvPicPr>
          <p:cNvPr id="7" name="Picture 6" descr="mx-lgfla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286" y="3649773"/>
            <a:ext cx="5085877" cy="2542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</a:t>
            </a:r>
            <a:endParaRPr lang="en-US" dirty="0"/>
          </a:p>
        </p:txBody>
      </p:sp>
      <p:pic>
        <p:nvPicPr>
          <p:cNvPr id="5" name="Picture Placeholder 4" descr="all-about-me-bo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5034" r="-2503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</a:t>
            </a:r>
            <a:endParaRPr lang="en-US" dirty="0"/>
          </a:p>
        </p:txBody>
      </p:sp>
      <p:pic>
        <p:nvPicPr>
          <p:cNvPr id="5" name="Picture Placeholder 4" descr="moto-zapato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609" r="-260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Zapato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</a:t>
            </a:r>
            <a:r>
              <a:rPr lang="en-US" dirty="0" err="1" smtClean="0"/>
              <a:t>escribe</a:t>
            </a:r>
            <a:r>
              <a:rPr lang="en-US" dirty="0" smtClean="0"/>
              <a:t> Carlos el </a:t>
            </a:r>
            <a:r>
              <a:rPr lang="en-US" dirty="0" err="1" smtClean="0"/>
              <a:t>bébé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8" name="Content Placeholder 7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0" y="1600201"/>
            <a:ext cx="5750555" cy="3162584"/>
          </a:xfrm>
        </p:spPr>
      </p:pic>
      <p:sp>
        <p:nvSpPr>
          <p:cNvPr id="9" name="TextBox 8"/>
          <p:cNvSpPr txBox="1"/>
          <p:nvPr/>
        </p:nvSpPr>
        <p:spPr>
          <a:xfrm>
            <a:off x="1234781" y="4762784"/>
            <a:ext cx="60374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 </a:t>
            </a:r>
            <a:r>
              <a:rPr lang="en-US" sz="2400" dirty="0" err="1" smtClean="0"/>
              <a:t>escribe</a:t>
            </a:r>
            <a:r>
              <a:rPr lang="en-US" sz="2400" dirty="0" smtClean="0"/>
              <a:t> con </a:t>
            </a:r>
          </a:p>
          <a:p>
            <a:r>
              <a:rPr lang="en-US" sz="2400" dirty="0" err="1" smtClean="0"/>
              <a:t>Ce</a:t>
            </a:r>
            <a:r>
              <a:rPr lang="en-US" sz="2400" dirty="0" smtClean="0"/>
              <a:t> </a:t>
            </a:r>
            <a:r>
              <a:rPr lang="en-US" sz="2400" dirty="0" err="1" smtClean="0"/>
              <a:t>mayúscula</a:t>
            </a:r>
            <a:r>
              <a:rPr lang="en-US" sz="2400" dirty="0" smtClean="0"/>
              <a:t>, ah, </a:t>
            </a:r>
            <a:r>
              <a:rPr lang="en-US" sz="2400" dirty="0" err="1" smtClean="0"/>
              <a:t>erre</a:t>
            </a:r>
            <a:r>
              <a:rPr lang="en-US" sz="2400" dirty="0" smtClean="0"/>
              <a:t>, </a:t>
            </a:r>
            <a:r>
              <a:rPr lang="en-US" sz="2400" dirty="0" err="1" smtClean="0"/>
              <a:t>elle</a:t>
            </a:r>
            <a:r>
              <a:rPr lang="en-US" sz="2400" dirty="0" smtClean="0"/>
              <a:t>, oh, </a:t>
            </a:r>
            <a:r>
              <a:rPr lang="en-US" sz="2400" dirty="0" err="1" smtClean="0"/>
              <a:t>esse</a:t>
            </a:r>
            <a:r>
              <a:rPr lang="en-US" sz="2400" dirty="0" smtClean="0"/>
              <a:t>… eh, </a:t>
            </a:r>
            <a:r>
              <a:rPr lang="en-US" sz="2400" dirty="0" err="1" smtClean="0"/>
              <a:t>elle</a:t>
            </a:r>
            <a:r>
              <a:rPr lang="en-US" sz="2400" dirty="0" smtClean="0"/>
              <a:t>… </a:t>
            </a:r>
            <a:r>
              <a:rPr lang="en-US" sz="2400" dirty="0" err="1" smtClean="0"/>
              <a:t>beh</a:t>
            </a:r>
            <a:r>
              <a:rPr lang="en-US" sz="2400" dirty="0" smtClean="0"/>
              <a:t>, eh con </a:t>
            </a:r>
            <a:r>
              <a:rPr lang="en-US" sz="2400" dirty="0" err="1" smtClean="0"/>
              <a:t>acento</a:t>
            </a:r>
            <a:r>
              <a:rPr lang="en-US" sz="2400" dirty="0" smtClean="0"/>
              <a:t>, </a:t>
            </a:r>
            <a:r>
              <a:rPr lang="en-US" sz="2400" dirty="0" err="1" smtClean="0"/>
              <a:t>beh</a:t>
            </a:r>
            <a:r>
              <a:rPr lang="en-US" sz="2400" dirty="0" smtClean="0"/>
              <a:t>, eh con </a:t>
            </a:r>
            <a:r>
              <a:rPr lang="en-US" sz="2400" dirty="0" err="1" smtClean="0"/>
              <a:t>acento</a:t>
            </a:r>
            <a:endParaRPr lang="en-US" sz="2400" dirty="0" smtClean="0"/>
          </a:p>
          <a:p>
            <a:pPr algn="ctr"/>
            <a:r>
              <a:rPr lang="en-US" sz="2400" dirty="0" smtClean="0"/>
              <a:t>¿Y </a:t>
            </a:r>
            <a:r>
              <a:rPr lang="en-US" sz="2400" dirty="0" err="1" smtClean="0"/>
              <a:t>tu</a:t>
            </a:r>
            <a:r>
              <a:rPr lang="en-US" sz="2400" dirty="0" smtClean="0"/>
              <a:t>, </a:t>
            </a:r>
            <a:r>
              <a:rPr lang="en-US" sz="2400" dirty="0" err="1" smtClean="0"/>
              <a:t>cómo</a:t>
            </a:r>
            <a:r>
              <a:rPr lang="en-US" sz="2400" smtClean="0"/>
              <a:t> </a:t>
            </a:r>
            <a:r>
              <a:rPr lang="en-US" sz="2400" dirty="0" err="1" smtClean="0"/>
              <a:t>s</a:t>
            </a:r>
            <a:r>
              <a:rPr lang="en-US" sz="2400" smtClean="0"/>
              <a:t>e </a:t>
            </a:r>
            <a:r>
              <a:rPr lang="en-US" sz="2400" dirty="0" err="1" smtClean="0"/>
              <a:t>escribe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numbre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Carlos El </a:t>
            </a:r>
            <a:r>
              <a:rPr lang="en-US" dirty="0" err="1" smtClean="0"/>
              <a:t>Bebé</a:t>
            </a:r>
            <a:r>
              <a:rPr lang="en-US" dirty="0" smtClean="0"/>
              <a:t> dice,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Hola</a:t>
            </a:r>
            <a:r>
              <a:rPr lang="en-US" dirty="0" smtClean="0"/>
              <a:t> </a:t>
            </a:r>
            <a:r>
              <a:rPr lang="en-US" dirty="0" err="1" smtClean="0"/>
              <a:t>Hola</a:t>
            </a:r>
            <a:r>
              <a:rPr lang="en-US" dirty="0" smtClean="0"/>
              <a:t> Coca Cola”</a:t>
            </a:r>
            <a:endParaRPr lang="en-US" dirty="0"/>
          </a:p>
        </p:txBody>
      </p:sp>
      <p:pic>
        <p:nvPicPr>
          <p:cNvPr id="7" name="Content Placeholder 6" descr="BabyCarlosFromTheHangover_bigg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65780" y="1600201"/>
            <a:ext cx="6007770" cy="3304042"/>
          </a:xfrm>
        </p:spPr>
      </p:pic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528" y="2583409"/>
            <a:ext cx="2463800" cy="328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Sr. </a:t>
            </a:r>
            <a:r>
              <a:rPr lang="en-US" dirty="0" err="1" smtClean="0"/>
              <a:t>Mostaza</a:t>
            </a:r>
            <a:r>
              <a:rPr lang="en-US" dirty="0" smtClean="0"/>
              <a:t> dice, </a:t>
            </a:r>
            <a:br>
              <a:rPr lang="en-US" dirty="0" smtClean="0"/>
            </a:br>
            <a:r>
              <a:rPr lang="en-US" dirty="0" smtClean="0"/>
              <a:t>“¿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Pasa</a:t>
            </a:r>
            <a:r>
              <a:rPr lang="en-US" dirty="0" smtClean="0"/>
              <a:t> </a:t>
            </a:r>
            <a:r>
              <a:rPr lang="en-US" dirty="0" err="1" smtClean="0"/>
              <a:t>Calabasa</a:t>
            </a:r>
            <a:r>
              <a:rPr lang="en-US" dirty="0" smtClean="0"/>
              <a:t>?”</a:t>
            </a:r>
            <a:endParaRPr lang="en-US" dirty="0"/>
          </a:p>
        </p:txBody>
      </p:sp>
      <p:pic>
        <p:nvPicPr>
          <p:cNvPr id="4" name="Content Placeholder 3" descr="ugly-donkey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3076801" y="1600200"/>
            <a:ext cx="6649311" cy="3656865"/>
          </a:xfr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93265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Bartolome-Beto</a:t>
            </a:r>
            <a:r>
              <a:rPr lang="en-US" dirty="0" smtClean="0"/>
              <a:t> dice </a:t>
            </a:r>
            <a:br>
              <a:rPr lang="en-US" dirty="0" smtClean="0"/>
            </a:br>
            <a:r>
              <a:rPr lang="en-US" dirty="0" smtClean="0"/>
              <a:t>“¡Nada Nada </a:t>
            </a:r>
            <a:r>
              <a:rPr lang="en-US" dirty="0" err="1" smtClean="0"/>
              <a:t>Limonada</a:t>
            </a:r>
            <a:r>
              <a:rPr lang="en-US" dirty="0" smtClean="0"/>
              <a:t>!”</a:t>
            </a:r>
            <a:endParaRPr lang="en-US" dirty="0"/>
          </a:p>
        </p:txBody>
      </p:sp>
      <p:pic>
        <p:nvPicPr>
          <p:cNvPr id="4" name="Content Placeholder 3" descr="voladorjrluchalib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75" r="-71675"/>
          <a:stretch>
            <a:fillRect/>
          </a:stretch>
        </p:blipFill>
        <p:spPr>
          <a:xfrm>
            <a:off x="-1871245" y="1948341"/>
            <a:ext cx="8229600" cy="4525963"/>
          </a:xfrm>
        </p:spPr>
      </p:pic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300" y="2562314"/>
            <a:ext cx="34925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	</a:t>
            </a:r>
            <a:endParaRPr lang="en-US" dirty="0"/>
          </a:p>
        </p:txBody>
      </p:sp>
      <p:pic>
        <p:nvPicPr>
          <p:cNvPr id="5" name="Picture Placeholder 4" descr="010511_ba_toilet_amstd0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6667" r="-1666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Baño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	</a:t>
            </a:r>
            <a:endParaRPr lang="en-US" dirty="0"/>
          </a:p>
        </p:txBody>
      </p:sp>
      <p:pic>
        <p:nvPicPr>
          <p:cNvPr id="5" name="Picture Placeholder 4" descr="taco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8537" b="-853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comida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endParaRPr lang="en-US" dirty="0"/>
          </a:p>
        </p:txBody>
      </p:sp>
      <p:pic>
        <p:nvPicPr>
          <p:cNvPr id="5" name="Picture Placeholder 4" descr="jill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4833" r="-5483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Chico/</a:t>
            </a:r>
            <a:r>
              <a:rPr lang="en-US" dirty="0" err="1" smtClean="0"/>
              <a:t>chica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</a:t>
            </a:r>
            <a:endParaRPr lang="en-US" dirty="0"/>
          </a:p>
        </p:txBody>
      </p:sp>
      <p:pic>
        <p:nvPicPr>
          <p:cNvPr id="5" name="Picture Placeholder 4" descr="images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7597" b="-759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día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</a:t>
            </a:r>
            <a:endParaRPr lang="en-US" dirty="0"/>
          </a:p>
        </p:txBody>
      </p:sp>
      <p:pic>
        <p:nvPicPr>
          <p:cNvPr id="5" name="Picture Placeholder 4" descr="lady-gaga-headphones-line-0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escuchar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</a:t>
            </a:r>
            <a:endParaRPr lang="en-US" dirty="0"/>
          </a:p>
        </p:txBody>
      </p:sp>
      <p:pic>
        <p:nvPicPr>
          <p:cNvPr id="5" name="Picture Placeholder 4" descr="incredible-hulk-wallpaper-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0000" b="-100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fuerte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221</Words>
  <Application>Microsoft Macintosh PowerPoint</Application>
  <PresentationFormat>On-screen Show (4:3)</PresentationFormat>
  <Paragraphs>72</Paragraphs>
  <Slides>36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¡El Alfabeto!</vt:lpstr>
      <vt:lpstr>A B C Ch D E F G H I J K L LL M N Ñ O P Q R Rr S T U V W X Y Z</vt:lpstr>
      <vt:lpstr>A</vt:lpstr>
      <vt:lpstr>B </vt:lpstr>
      <vt:lpstr>C </vt:lpstr>
      <vt:lpstr>ch</vt:lpstr>
      <vt:lpstr>d</vt:lpstr>
      <vt:lpstr>e</vt:lpstr>
      <vt:lpstr>f</vt:lpstr>
      <vt:lpstr>g</vt:lpstr>
      <vt:lpstr>h</vt:lpstr>
      <vt:lpstr>I </vt:lpstr>
      <vt:lpstr>J </vt:lpstr>
      <vt:lpstr>K</vt:lpstr>
      <vt:lpstr>L</vt:lpstr>
      <vt:lpstr>LL</vt:lpstr>
      <vt:lpstr>M </vt:lpstr>
      <vt:lpstr>N</vt:lpstr>
      <vt:lpstr>Ñ </vt:lpstr>
      <vt:lpstr>O</vt:lpstr>
      <vt:lpstr>P</vt:lpstr>
      <vt:lpstr>Q</vt:lpstr>
      <vt:lpstr>R</vt:lpstr>
      <vt:lpstr>RR</vt:lpstr>
      <vt:lpstr>S</vt:lpstr>
      <vt:lpstr>T</vt:lpstr>
      <vt:lpstr>U</vt:lpstr>
      <vt:lpstr>V</vt:lpstr>
      <vt:lpstr>W</vt:lpstr>
      <vt:lpstr>X</vt:lpstr>
      <vt:lpstr>Y</vt:lpstr>
      <vt:lpstr>Z</vt:lpstr>
      <vt:lpstr>¿Cómo se escribe Carlos el bébé?</vt:lpstr>
      <vt:lpstr>Carlos El Bebé dice, “Hola Hola Coca Cola”</vt:lpstr>
      <vt:lpstr>Sr. Mostaza dice,  “¿Qué Pasa Calabasa?”</vt:lpstr>
      <vt:lpstr>Bartolome-Beto dice  “¡Nada Nada Limonada!”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¡El Alfabeto!</dc:title>
  <dc:creator>Frankel Jewish Academy</dc:creator>
  <cp:lastModifiedBy>Frankel Jewish Academy</cp:lastModifiedBy>
  <cp:revision>13</cp:revision>
  <dcterms:created xsi:type="dcterms:W3CDTF">2011-09-12T12:23:14Z</dcterms:created>
  <dcterms:modified xsi:type="dcterms:W3CDTF">2011-09-12T12:25:28Z</dcterms:modified>
</cp:coreProperties>
</file>